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43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66" r:id="rId9"/>
    <p:sldId id="267" r:id="rId10"/>
    <p:sldId id="268" r:id="rId11"/>
    <p:sldId id="274" r:id="rId12"/>
    <p:sldId id="270" r:id="rId13"/>
    <p:sldId id="273" r:id="rId14"/>
    <p:sldId id="272" r:id="rId15"/>
    <p:sldId id="271" r:id="rId16"/>
    <p:sldId id="275" r:id="rId17"/>
    <p:sldId id="276" r:id="rId18"/>
    <p:sldId id="262" r:id="rId19"/>
    <p:sldId id="277" r:id="rId20"/>
    <p:sldId id="278" r:id="rId21"/>
    <p:sldId id="263" r:id="rId22"/>
    <p:sldId id="279" r:id="rId23"/>
  </p:sldIdLst>
  <p:sldSz cx="9144000" cy="6858000" type="screen4x3"/>
  <p:notesSz cx="6858000" cy="9144000"/>
  <p:embeddedFontLst>
    <p:embeddedFont>
      <p:font typeface="AppleSDGothicNeoB00" panose="020B0600000101010101" charset="-127"/>
      <p:regular r:id="rId25"/>
    </p:embeddedFont>
    <p:embeddedFont>
      <p:font typeface="AppleSDGothicNeoEB00" panose="020B0600000101010101" charset="-127"/>
      <p:regular r:id="rId26"/>
    </p:embeddedFont>
    <p:embeddedFont>
      <p:font typeface="AppleSDGothicNeoH00" panose="020B0600000101010101" charset="-127"/>
      <p:regular r:id="rId27"/>
    </p:embeddedFont>
    <p:embeddedFont>
      <p:font typeface="AppleSDGothicNeoL00" panose="020B0600000101010101" charset="-127"/>
      <p:regular r:id="rId28"/>
    </p:embeddedFont>
    <p:embeddedFont>
      <p:font typeface="AppleSDGothicNeoM00" panose="020B0600000101010101" charset="-127"/>
      <p:regular r:id="rId29"/>
    </p:embeddedFont>
    <p:embeddedFont>
      <p:font typeface="AppleSDGothicNeoSB00" panose="020B0600000101010101" charset="-127"/>
      <p:regular r:id="rId30"/>
    </p:embeddedFont>
    <p:embeddedFont>
      <p:font typeface="AppleSDGothicNeoT00" panose="020B0600000101010101" charset="-127"/>
      <p:regular r:id="rId31"/>
    </p:embeddedFont>
    <p:embeddedFont>
      <p:font typeface="AppleSDGothicNeoUL00" panose="020B0600000101010101" charset="-127"/>
      <p:regular r:id="rId32"/>
    </p:embeddedFont>
    <p:embeddedFont>
      <p:font typeface="한컴 윤고딕 250" panose="02020603020101020101" pitchFamily="18" charset="-127"/>
      <p:regular r:id="rId33"/>
    </p:embeddedFont>
    <p:embeddedFont>
      <p:font typeface="함초롬돋움" panose="02030504000101010101" pitchFamily="18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E"/>
    <a:srgbClr val="F6F6F6"/>
    <a:srgbClr val="F60606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6370"/>
  </p:normalViewPr>
  <p:slideViewPr>
    <p:cSldViewPr snapToGrid="0">
      <p:cViewPr varScale="1">
        <p:scale>
          <a:sx n="102" d="100"/>
          <a:sy n="102" d="100"/>
        </p:scale>
        <p:origin x="612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F8F3A-886B-4172-8375-1EA025BBBB3E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7B3C-844C-4766-9727-BBA2D4159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9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C7B3C-844C-4766-9727-BBA2D41594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 txBox="1"/>
          <p:nvPr/>
        </p:nvSpPr>
        <p:spPr>
          <a:xfrm>
            <a:off x="465199" y="1318260"/>
            <a:ext cx="2924982" cy="5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565" dirty="0">
                <a:solidFill>
                  <a:schemeClr val="bg1">
                    <a:lumMod val="85000"/>
                  </a:schemeClr>
                </a:solidFill>
                <a:latin typeface="AppleSDGothicNeoH00"/>
                <a:ea typeface="AppleSDGothicNeoH00"/>
              </a:rPr>
              <a:t>Take a look</a:t>
            </a:r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703770" y="2600423"/>
            <a:ext cx="1888860" cy="1399978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 txBox="1"/>
          <p:nvPr/>
        </p:nvSpPr>
        <p:spPr>
          <a:xfrm>
            <a:off x="7259574" y="3486051"/>
            <a:ext cx="1676399" cy="51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705" dirty="0" err="1">
                <a:solidFill>
                  <a:schemeClr val="tx1"/>
                </a:solidFill>
                <a:latin typeface="AppleSDGothicNeoUL00"/>
                <a:ea typeface="AppleSDGothicNeoUL00"/>
              </a:rPr>
              <a:t>떼껄룩</a:t>
            </a:r>
            <a:endParaRPr lang="ko-KR" altLang="en-US" sz="2800" spc="705" dirty="0">
              <a:solidFill>
                <a:schemeClr val="tx1"/>
              </a:solidFill>
              <a:latin typeface="AppleSDGothicNeoUL00"/>
              <a:ea typeface="AppleSDGothicNeoUL00"/>
            </a:endParaRPr>
          </a:p>
        </p:txBody>
      </p:sp>
      <p:sp>
        <p:nvSpPr>
          <p:cNvPr id="7" name="직사각형 6"/>
          <p:cNvSpPr txBox="1"/>
          <p:nvPr/>
        </p:nvSpPr>
        <p:spPr>
          <a:xfrm>
            <a:off x="2735769" y="6151243"/>
            <a:ext cx="3672461" cy="36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AppleSDGothicNeoT00"/>
                <a:ea typeface="AppleSDGothicNeoT00"/>
              </a:rPr>
              <a:t>최운학</a:t>
            </a:r>
            <a:r>
              <a:rPr lang="ko-KR" altLang="en-US" dirty="0">
                <a:latin typeface="AppleSDGothicNeoT00"/>
                <a:ea typeface="AppleSDGothicNeoT00"/>
              </a:rPr>
              <a:t>  곽지훈  박동진  변정우  조성식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47793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login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01848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로그인화면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#1. 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사이트 진입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 창과 함께 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#2.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로그인</a:t>
                      </a:r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진행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메인화면으로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#3.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 화면으로 이동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#4. 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취소</a:t>
                      </a:r>
                      <a:endParaRPr lang="en-US" altLang="ko-KR" sz="1200" i="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Dim</a:t>
                      </a:r>
                      <a:r>
                        <a:rPr lang="ko-KR" altLang="en-US" sz="1200" i="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창으로 모든 접근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금지</a:t>
                      </a:r>
                      <a:endParaRPr lang="en-US" altLang="ko-KR" sz="1200" baseline="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6A9A892-9292-4E88-B45B-560C2E42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05" y="2553419"/>
            <a:ext cx="4055846" cy="2866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73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30679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367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이메일 아이디로 사용한다고 말해주세요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저같은애들이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아닌줄알고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까먹어요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93551" y="2769564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86002" y="317409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2" y="346480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286002" y="3981742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2" y="4498679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86002" y="5015616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86002" y="5306330"/>
            <a:ext cx="3200400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17653" y="5995806"/>
            <a:ext cx="1406106" cy="25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23972" y="2779002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11614" y="4498679"/>
            <a:ext cx="97478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33164" y="2794561"/>
            <a:ext cx="889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입력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25615" y="3182696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5615" y="3471362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09044" y="399018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225615" y="4508998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25615" y="5024927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이용약관 방침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16990" y="5309630"/>
            <a:ext cx="1457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개인정보 처리방침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059395" y="5015191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59394" y="5306329"/>
            <a:ext cx="418377" cy="259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66382" y="5995806"/>
            <a:ext cx="908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가입하기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6556" y="530963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06556" y="5021720"/>
            <a:ext cx="524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동의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467408" y="4505806"/>
            <a:ext cx="10793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전화번호 인증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08364" y="1763280"/>
            <a:ext cx="3354316" cy="291666"/>
            <a:chOff x="-3524225" y="1762008"/>
            <a:chExt cx="3354316" cy="291666"/>
          </a:xfrm>
        </p:grpSpPr>
        <p:sp>
          <p:nvSpPr>
            <p:cNvPr id="16" name="직사각형 15"/>
            <p:cNvSpPr/>
            <p:nvPr/>
          </p:nvSpPr>
          <p:spPr>
            <a:xfrm>
              <a:off x="-3447267" y="1762008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1221654" y="1762008"/>
              <a:ext cx="974787" cy="259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524225" y="1776675"/>
              <a:ext cx="8899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1325487" y="1774083"/>
              <a:ext cx="1155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이메일 인증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428767" y="2783381"/>
            <a:ext cx="11555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닉네임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중복확인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195763" y="2059648"/>
            <a:ext cx="3290639" cy="761355"/>
            <a:chOff x="2195763" y="2076900"/>
            <a:chExt cx="3290639" cy="761355"/>
          </a:xfrm>
        </p:grpSpPr>
        <p:sp>
          <p:nvSpPr>
            <p:cNvPr id="5" name="직사각형 4"/>
            <p:cNvSpPr/>
            <p:nvPr/>
          </p:nvSpPr>
          <p:spPr>
            <a:xfrm>
              <a:off x="2286002" y="2076900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86001" y="2372362"/>
              <a:ext cx="3200400" cy="2596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16990" y="2094561"/>
              <a:ext cx="10230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입력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216991" y="2391508"/>
              <a:ext cx="14578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비밀번호 재입력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195763" y="2622811"/>
              <a:ext cx="204378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*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대소문자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특수문자 포함 </a:t>
              </a:r>
              <a:r>
                <a:rPr lang="en-US" altLang="ko-KR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8</a:t>
              </a:r>
              <a:r>
                <a:rPr lang="ko-KR" altLang="en-US" sz="800" dirty="0">
                  <a:solidFill>
                    <a:srgbClr val="FF0000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자 이상</a:t>
              </a: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2208434" y="3007669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2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이상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글자 이하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195763" y="3698863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대소문자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특수문자 포함 </a:t>
            </a:r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8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자 이상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95763" y="4216040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계좌 실명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95763" y="4721348"/>
            <a:ext cx="20437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* “-”</a:t>
            </a:r>
            <a:r>
              <a:rPr lang="ko-KR" altLang="en-US" sz="800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은 제외하고 입력</a:t>
            </a:r>
          </a:p>
        </p:txBody>
      </p:sp>
    </p:spTree>
    <p:extLst>
      <p:ext uri="{BB962C8B-B14F-4D97-AF65-F5344CB8AC3E}">
        <p14:creationId xmlns:p14="http://schemas.microsoft.com/office/powerpoint/2010/main" val="484026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61044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main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6027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38354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69788" y="1621766"/>
            <a:ext cx="1095555" cy="4226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62356" y="1673528"/>
            <a:ext cx="3022121" cy="3191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8354" y="2173858"/>
            <a:ext cx="6026989" cy="2950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8354" y="2565929"/>
            <a:ext cx="6026989" cy="1431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8354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6332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45169" y="4138957"/>
            <a:ext cx="1820174" cy="139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35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43864" y="5693434"/>
            <a:ext cx="2921479" cy="5348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5707" y="1672480"/>
            <a:ext cx="652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logo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31367" y="1770571"/>
            <a:ext cx="123644" cy="1250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96706" y="1779201"/>
            <a:ext cx="122207" cy="11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80492" y="1680028"/>
            <a:ext cx="9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member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71490" y="2134611"/>
            <a:ext cx="6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nav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2172" y="3089985"/>
            <a:ext cx="1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keyvisual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02219" y="466057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sell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83184" y="465389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buy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444113" y="4664829"/>
            <a:ext cx="622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top5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12608" y="5776187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notice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8378" y="5776187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blacklist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4779" y="1656800"/>
            <a:ext cx="9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search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5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63048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회원정보수정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40846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73860" y="1912052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3860" y="2444015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3860" y="2975978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73860" y="3507941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73860" y="4039904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3860" y="4571867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73860" y="5103830"/>
            <a:ext cx="3200400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56632" y="5765544"/>
            <a:ext cx="1434856" cy="382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32188" y="191867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이메일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2188" y="244380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 비밀번호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2187" y="2975764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4958" y="3507727"/>
            <a:ext cx="201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변경 비밀번호 확인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2185" y="4046525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은행명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7745" y="4578488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계좌번호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7745" y="5110451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예금주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2184" y="5798543"/>
            <a:ext cx="148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34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5579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4330" y="1768415"/>
            <a:ext cx="6124755" cy="42528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77449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97056" y="2384338"/>
            <a:ext cx="2579301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2649" y="2389085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733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88598" y="2384338"/>
            <a:ext cx="707366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80764" y="1961643"/>
            <a:ext cx="815200" cy="28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9281" y="2392010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물품번호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98572" y="2397667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거래상태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68164" y="2400637"/>
            <a:ext cx="583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87089" y="2388173"/>
            <a:ext cx="450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830862" y="2397666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최근수정일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0862" y="1969315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물품등록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8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976321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물품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42800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532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509" y="2684539"/>
            <a:ext cx="4270076" cy="1969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76486" y="2685730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266192" y="320051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266192" y="3739545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266193" y="4282319"/>
            <a:ext cx="1279585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19509" y="4849338"/>
            <a:ext cx="5744840" cy="902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76400" y="5887033"/>
            <a:ext cx="1279585" cy="37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79096" y="3500183"/>
            <a:ext cx="950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289634" y="592119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물품 등록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79424" y="271941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 지역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59376" y="32285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수량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58158" y="4316005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59376" y="3775104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61232" y="5146611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 설명</a:t>
            </a:r>
          </a:p>
        </p:txBody>
      </p:sp>
    </p:spTree>
    <p:extLst>
      <p:ext uri="{BB962C8B-B14F-4D97-AF65-F5344CB8AC3E}">
        <p14:creationId xmlns:p14="http://schemas.microsoft.com/office/powerpoint/2010/main" val="106017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25427"/>
              </p:ext>
            </p:extLst>
          </p:nvPr>
        </p:nvGraphicFramePr>
        <p:xfrm>
          <a:off x="431321" y="358859"/>
          <a:ext cx="8479766" cy="1097280"/>
        </p:xfrm>
        <a:graphic>
          <a:graphicData uri="http://schemas.openxmlformats.org/drawingml/2006/table">
            <a:tbl>
              <a:tblPr/>
              <a:tblGrid>
                <a:gridCol w="957532">
                  <a:extLst>
                    <a:ext uri="{9D8B030D-6E8A-4147-A177-3AD203B41FA5}">
                      <a16:colId xmlns:a16="http://schemas.microsoft.com/office/drawing/2014/main" val="2749864161"/>
                    </a:ext>
                  </a:extLst>
                </a:gridCol>
                <a:gridCol w="2708694">
                  <a:extLst>
                    <a:ext uri="{9D8B030D-6E8A-4147-A177-3AD203B41FA5}">
                      <a16:colId xmlns:a16="http://schemas.microsoft.com/office/drawing/2014/main" val="1317428109"/>
                    </a:ext>
                  </a:extLst>
                </a:gridCol>
                <a:gridCol w="992038">
                  <a:extLst>
                    <a:ext uri="{9D8B030D-6E8A-4147-A177-3AD203B41FA5}">
                      <a16:colId xmlns:a16="http://schemas.microsoft.com/office/drawing/2014/main" val="1505737652"/>
                    </a:ext>
                  </a:extLst>
                </a:gridCol>
                <a:gridCol w="1811547">
                  <a:extLst>
                    <a:ext uri="{9D8B030D-6E8A-4147-A177-3AD203B41FA5}">
                      <a16:colId xmlns:a16="http://schemas.microsoft.com/office/drawing/2014/main" val="145272501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769302343"/>
                    </a:ext>
                  </a:extLst>
                </a:gridCol>
                <a:gridCol w="1112808">
                  <a:extLst>
                    <a:ext uri="{9D8B030D-6E8A-4147-A177-3AD203B41FA5}">
                      <a16:colId xmlns:a16="http://schemas.microsoft.com/office/drawing/2014/main" val="4059414782"/>
                    </a:ext>
                  </a:extLst>
                </a:gridCol>
              </a:tblGrid>
              <a:tr h="240246">
                <a:tc rowSpan="2"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떼껄룩</a:t>
                      </a:r>
                      <a:endParaRPr lang="ko-KR" altLang="en-US" sz="24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186302"/>
                  </a:ext>
                </a:extLst>
              </a:tr>
              <a:tr h="2402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Team 5GONG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57562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화면 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spec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Site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설계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승인자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40981"/>
                  </a:ext>
                </a:extLst>
              </a:tr>
              <a:tr h="2402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ID</a:t>
                      </a:r>
                      <a:r>
                        <a:rPr lang="en-US" altLang="ko-KR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/ </a:t>
                      </a:r>
                      <a:r>
                        <a:rPr lang="ko-KR" altLang="en-US" sz="1200" baseline="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내용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작성일자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08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70879"/>
              </p:ext>
            </p:extLst>
          </p:nvPr>
        </p:nvGraphicFramePr>
        <p:xfrm>
          <a:off x="431321" y="1456139"/>
          <a:ext cx="8479766" cy="5224157"/>
        </p:xfrm>
        <a:graphic>
          <a:graphicData uri="http://schemas.openxmlformats.org/drawingml/2006/table">
            <a:tbl>
              <a:tblPr/>
              <a:tblGrid>
                <a:gridCol w="6469812">
                  <a:extLst>
                    <a:ext uri="{9D8B030D-6E8A-4147-A177-3AD203B41FA5}">
                      <a16:colId xmlns:a16="http://schemas.microsoft.com/office/drawing/2014/main" val="1368161219"/>
                    </a:ext>
                  </a:extLst>
                </a:gridCol>
                <a:gridCol w="2009954">
                  <a:extLst>
                    <a:ext uri="{9D8B030D-6E8A-4147-A177-3AD203B41FA5}">
                      <a16:colId xmlns:a16="http://schemas.microsoft.com/office/drawing/2014/main" val="3373383092"/>
                    </a:ext>
                  </a:extLst>
                </a:gridCol>
              </a:tblGrid>
              <a:tr h="406132"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Description &amp; </a:t>
                      </a:r>
                      <a:r>
                        <a:rPr lang="en-US" altLang="ko-KR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functuion</a:t>
                      </a:r>
                      <a:endParaRPr lang="ko-KR" altLang="en-US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61392"/>
                  </a:ext>
                </a:extLst>
              </a:tr>
              <a:tr h="48180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[]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연락하기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연락처오픈시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댓글달기</a:t>
                      </a:r>
                      <a:r>
                        <a:rPr lang="en-US" altLang="ko-KR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&gt;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연락처오픈</a:t>
                      </a:r>
                      <a:r>
                        <a:rPr lang="ko-KR" altLang="en-US" sz="1200" dirty="0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ㄴㄴ</a:t>
                      </a:r>
                      <a:endParaRPr lang="en-US" altLang="ko-KR" sz="1200" dirty="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1477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24330" y="1859855"/>
            <a:ext cx="6130153" cy="4411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9508" y="2684539"/>
            <a:ext cx="3707265" cy="1918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33223" y="3483810"/>
            <a:ext cx="1030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 사진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19509" y="2161780"/>
            <a:ext cx="5736566" cy="32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9509" y="2165031"/>
            <a:ext cx="540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제목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84971" y="3183596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84604" y="3203909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86666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99323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거래지역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05467" y="370620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17618" y="375423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상품상태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86666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9323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연락하기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705467" y="4227943"/>
            <a:ext cx="831947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17618" y="4275972"/>
            <a:ext cx="80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댓글달기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84971" y="2687175"/>
            <a:ext cx="1850749" cy="37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84604" y="2707488"/>
            <a:ext cx="978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제품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505954" y="2233500"/>
            <a:ext cx="5164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조회수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8980" y="2227568"/>
            <a:ext cx="6270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작성시간</a:t>
            </a:r>
            <a:endParaRPr lang="ko-KR" altLang="en-US" sz="10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08037" y="4841160"/>
            <a:ext cx="5716212" cy="117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73434" y="5243111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댓글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0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95" y="526211"/>
            <a:ext cx="483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그러니까 이 모든 걸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가능하게 할 언어들은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83" y="4045789"/>
            <a:ext cx="6411217" cy="281221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390846" y="4166559"/>
            <a:ext cx="0" cy="621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7332" y="3976301"/>
            <a:ext cx="65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HTML5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026326" y="3899140"/>
            <a:ext cx="0" cy="8885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5686" y="3699062"/>
            <a:ext cx="655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CSS3</a:t>
            </a:r>
            <a:endParaRPr lang="ko-KR" altLang="en-US" sz="12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8094455" y="4727277"/>
            <a:ext cx="0" cy="8885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5"/>
          <p:cNvSpPr txBox="1"/>
          <p:nvPr/>
        </p:nvSpPr>
        <p:spPr>
          <a:xfrm>
            <a:off x="3448670" y="2848737"/>
            <a:ext cx="223713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DB</a:t>
            </a:r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모델링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논리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2F26E-CB73-4AC3-9863-87812087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1110215"/>
            <a:ext cx="7843101" cy="53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 txBox="1"/>
          <p:nvPr/>
        </p:nvSpPr>
        <p:spPr>
          <a:xfrm>
            <a:off x="2483739" y="913446"/>
            <a:ext cx="4176522" cy="370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900">
                <a:latin typeface="AppleSDGothicNeoEB00"/>
                <a:ea typeface="AppleSDGothicNeoEB00"/>
              </a:rPr>
              <a:t>목차</a:t>
            </a:r>
          </a:p>
        </p:txBody>
      </p:sp>
      <p:sp>
        <p:nvSpPr>
          <p:cNvPr id="3" name="직사각형 2"/>
          <p:cNvSpPr txBox="1"/>
          <p:nvPr/>
        </p:nvSpPr>
        <p:spPr>
          <a:xfrm>
            <a:off x="3318510" y="207264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개요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3323272" y="4360545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AppleSDGothicNeoSB00"/>
                <a:ea typeface="AppleSDGothicNeoSB00"/>
              </a:rPr>
              <a:t>DB</a:t>
            </a:r>
            <a:r>
              <a:rPr lang="ko-KR" altLang="en-US" sz="2000">
                <a:latin typeface="AppleSDGothicNeoSB00"/>
                <a:ea typeface="AppleSDGothicNeoSB00"/>
              </a:rPr>
              <a:t> 모델링</a:t>
            </a:r>
          </a:p>
        </p:txBody>
      </p:sp>
      <p:sp>
        <p:nvSpPr>
          <p:cNvPr id="5" name="직사각형 4"/>
          <p:cNvSpPr txBox="1"/>
          <p:nvPr/>
        </p:nvSpPr>
        <p:spPr>
          <a:xfrm>
            <a:off x="3318510" y="3044190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주요 서비스 기획</a:t>
            </a:r>
          </a:p>
        </p:txBody>
      </p:sp>
      <p:sp>
        <p:nvSpPr>
          <p:cNvPr id="6" name="직사각형 5"/>
          <p:cNvSpPr txBox="1"/>
          <p:nvPr/>
        </p:nvSpPr>
        <p:spPr>
          <a:xfrm>
            <a:off x="3175635" y="24917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기획의도 및 벤치마킹 타켓</a:t>
            </a:r>
          </a:p>
        </p:txBody>
      </p:sp>
      <p:sp>
        <p:nvSpPr>
          <p:cNvPr id="8" name="직사각형 7"/>
          <p:cNvSpPr txBox="1"/>
          <p:nvPr/>
        </p:nvSpPr>
        <p:spPr>
          <a:xfrm>
            <a:off x="3156585" y="3456813"/>
            <a:ext cx="2802254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9" name="직사각형 8"/>
          <p:cNvSpPr txBox="1"/>
          <p:nvPr/>
        </p:nvSpPr>
        <p:spPr>
          <a:xfrm>
            <a:off x="3175634" y="3787140"/>
            <a:ext cx="2802255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latin typeface="AppleSDGothicNeoT00"/>
                <a:ea typeface="AppleSDGothicNeoT00"/>
              </a:rPr>
              <a:t>UI/UX</a:t>
            </a:r>
            <a:r>
              <a:rPr lang="ko-KR" altLang="en-US" sz="1600"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10" name="직사각형 9"/>
          <p:cNvSpPr txBox="1"/>
          <p:nvPr/>
        </p:nvSpPr>
        <p:spPr>
          <a:xfrm>
            <a:off x="3323272" y="5041011"/>
            <a:ext cx="25165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latin typeface="AppleSDGothicNeoSB00"/>
                <a:ea typeface="AppleSDGothicNeoSB00"/>
              </a:rPr>
              <a:t>스케줄 타임라인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8894" y="1479423"/>
            <a:ext cx="1026212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 txBox="1"/>
          <p:nvPr/>
        </p:nvSpPr>
        <p:spPr>
          <a:xfrm>
            <a:off x="3692257" y="6668434"/>
            <a:ext cx="17785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505" dirty="0">
                <a:solidFill>
                  <a:schemeClr val="bg1">
                    <a:lumMod val="30000"/>
                  </a:schemeClr>
                </a:solidFill>
                <a:latin typeface="AppleSDGothicNeoSB00"/>
                <a:ea typeface="AppleSDGothicNeoL00"/>
              </a:rPr>
              <a:t>TEAM 5GONG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3200" dirty="0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물리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8B5D4-81D2-4BF8-BB88-85A2CEBF5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9" y="1030339"/>
            <a:ext cx="7913802" cy="5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>
            <a:alphaModFix amt="70000"/>
            <a:lum/>
          </a:blip>
          <a:srcRect/>
          <a:stretch>
            <a:fillRect/>
          </a:stretch>
        </p:blipFill>
        <p:spPr>
          <a:xfrm>
            <a:off x="-600074" y="0"/>
            <a:ext cx="1057275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524" y="0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7" name="직사각형 5"/>
          <p:cNvSpPr txBox="1"/>
          <p:nvPr/>
        </p:nvSpPr>
        <p:spPr>
          <a:xfrm>
            <a:off x="2522778" y="2848737"/>
            <a:ext cx="40889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스케줄 타임라인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7CB966-7707-422E-A50B-F2577DDDE0CE}"/>
              </a:ext>
            </a:extLst>
          </p:cNvPr>
          <p:cNvCxnSpPr/>
          <p:nvPr/>
        </p:nvCxnSpPr>
        <p:spPr>
          <a:xfrm>
            <a:off x="1117076" y="3223967"/>
            <a:ext cx="6909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A100C8-6BAA-4993-8F73-774DF4852F2B}"/>
              </a:ext>
            </a:extLst>
          </p:cNvPr>
          <p:cNvSpPr txBox="1"/>
          <p:nvPr/>
        </p:nvSpPr>
        <p:spPr>
          <a:xfrm>
            <a:off x="3033035" y="1773711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바쁘다 바빠 </a:t>
            </a:r>
            <a:r>
              <a:rPr lang="ko-KR" altLang="en-US" sz="3200" dirty="0" err="1"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틱톡</a:t>
            </a:r>
            <a:endParaRPr lang="ko-KR" altLang="en-US" sz="3200" dirty="0">
              <a:latin typeface="한컴 윤고딕 250" panose="02020603020101020101" pitchFamily="18" charset="-127"/>
              <a:ea typeface="한컴 윤고딕 250" panose="0202060302010102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297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 amt="80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5" name="직사각형 4"/>
          <p:cNvSpPr txBox="1"/>
          <p:nvPr/>
        </p:nvSpPr>
        <p:spPr>
          <a:xfrm>
            <a:off x="323469" y="476631"/>
            <a:ext cx="4536567" cy="35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>
              <a:latin typeface="AppleSDGothicNeoEB00"/>
              <a:ea typeface="AppleSDGothicNeoEB00"/>
              <a:cs typeface="함초롬바탕"/>
            </a:endParaRPr>
          </a:p>
        </p:txBody>
      </p:sp>
      <p:sp>
        <p:nvSpPr>
          <p:cNvPr id="6" name="직사각형 5"/>
          <p:cNvSpPr txBox="1"/>
          <p:nvPr/>
        </p:nvSpPr>
        <p:spPr>
          <a:xfrm>
            <a:off x="4036986" y="2848737"/>
            <a:ext cx="10605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개요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3243729" y="3525845"/>
            <a:ext cx="264701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기획 의도 및 벤치마킹 타겟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 txBox="1"/>
          <p:nvPr/>
        </p:nvSpPr>
        <p:spPr>
          <a:xfrm>
            <a:off x="431481" y="539310"/>
            <a:ext cx="8281038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정보처리산업기사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 팔렸습니다. 왜요?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베이컨토마토디럭스세트팝니다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버거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한입먹었구요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30분까지연락없으면그냥먹겠습니다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키보드 보내셨나요? 아니요. 왜죠?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사기니까요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팔렸나요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네. 그럼 빨리 하나 구해주세요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설마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여기까지지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읽는사람은아무도없겠지요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동일 노트북 44만원 정도에 팔리던데 네고 가능한가요?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그럼그거사세요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. 그래.</a:t>
            </a: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저가 학생이라 돈이 업는데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만오천원에해주세요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어떠케하실레여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?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저는백수인데요</a:t>
            </a:r>
            <a:endParaRPr lang="ko-KR" altLang="en-US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안녕하세요 비도 오는데 시원하게 만원만 </a:t>
            </a: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빼주시면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 바로 </a:t>
            </a:r>
            <a:endParaRPr lang="en-US" altLang="ko-KR" sz="2800" dirty="0">
              <a:solidFill>
                <a:schemeClr val="bg1">
                  <a:lumMod val="80000"/>
                </a:schemeClr>
              </a:solidFill>
              <a:latin typeface="AppleSDGothicNeoT00"/>
              <a:ea typeface="AppleSDGothicNeoT00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 err="1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입금해드릴게요</a:t>
            </a:r>
            <a:r>
              <a:rPr lang="ko-KR" altLang="en-US" sz="2800" dirty="0">
                <a:solidFill>
                  <a:schemeClr val="bg1">
                    <a:lumMod val="80000"/>
                  </a:schemeClr>
                </a:solidFill>
                <a:latin typeface="AppleSDGothicNeoT00"/>
                <a:ea typeface="AppleSDGothicNeoT00"/>
              </a:rPr>
              <a:t>^^~~  여긴 비 안 와요.</a:t>
            </a:r>
          </a:p>
        </p:txBody>
      </p:sp>
      <p:sp>
        <p:nvSpPr>
          <p:cNvPr id="4" name="직사각형 3"/>
          <p:cNvSpPr txBox="1"/>
          <p:nvPr/>
        </p:nvSpPr>
        <p:spPr>
          <a:xfrm>
            <a:off x="1547622" y="2983752"/>
            <a:ext cx="6048756" cy="445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AppleSDGothicNeoEB00"/>
                <a:ea typeface="AppleSDGothicNeoEB00"/>
              </a:rPr>
              <a:t>다양한 피해를 개선하는 것에 개발 목적을 가진다.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0A0F8-0515-4CDF-A94A-EC93612DD277}"/>
              </a:ext>
            </a:extLst>
          </p:cNvPr>
          <p:cNvSpPr txBox="1"/>
          <p:nvPr/>
        </p:nvSpPr>
        <p:spPr>
          <a:xfrm>
            <a:off x="2281287" y="2490148"/>
            <a:ext cx="487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중고나라 판매 과정 벤치마킹</a:t>
            </a:r>
            <a:endParaRPr lang="en-US" altLang="ko-KR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5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2088144"/>
            <a:ext cx="6305910" cy="47698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2134" y="1079557"/>
            <a:ext cx="2135035" cy="469511"/>
          </a:xfrm>
          <a:prstGeom prst="rect">
            <a:avLst/>
          </a:prstGeom>
          <a:solidFill>
            <a:srgbClr val="FF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6815" y="470767"/>
            <a:ext cx="5382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피해 감소를 위한 </a:t>
            </a:r>
            <a:endParaRPr lang="en-US" altLang="ko-KR" sz="3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아이템 매니아의</a:t>
            </a:r>
            <a:r>
              <a:rPr lang="en-US" altLang="ko-KR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3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거래 시스템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0409" y="3347049"/>
            <a:ext cx="25016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6194" y="3269414"/>
            <a:ext cx="175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그래도 사기꾼은 있을 거라고요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?</a:t>
            </a: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한 번 속지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두 번 속냐는 말은</a:t>
            </a:r>
            <a:endParaRPr lang="en-US" altLang="ko-KR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이제 다 옛말입니다</a:t>
            </a:r>
            <a:r>
              <a:rPr lang="en-US" altLang="ko-KR" sz="10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</a:p>
          <a:p>
            <a:endParaRPr lang="ko-KR" altLang="en-US" sz="1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26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525" y="-7143"/>
            <a:ext cx="9153525" cy="6865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/>
          <a:lstStyle/>
          <a:p>
            <a:endParaRPr lang="en-US" altLang="ko-KR"/>
          </a:p>
        </p:txBody>
      </p:sp>
      <p:sp>
        <p:nvSpPr>
          <p:cNvPr id="6" name="직사각형 5"/>
          <p:cNvSpPr txBox="1"/>
          <p:nvPr/>
        </p:nvSpPr>
        <p:spPr>
          <a:xfrm>
            <a:off x="2283466" y="3525845"/>
            <a:ext cx="4680586" cy="3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서비스 스토리보드 및 사용</a:t>
            </a:r>
          </a:p>
        </p:txBody>
      </p:sp>
      <p:sp>
        <p:nvSpPr>
          <p:cNvPr id="7" name="직사각형 6"/>
          <p:cNvSpPr txBox="1"/>
          <p:nvPr/>
        </p:nvSpPr>
        <p:spPr>
          <a:xfrm>
            <a:off x="2284039" y="3865888"/>
            <a:ext cx="4680586" cy="367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T00"/>
                <a:ea typeface="AppleSDGothicNeoT00"/>
              </a:rPr>
              <a:t>UI / UX</a:t>
            </a:r>
            <a:r>
              <a:rPr lang="ko-KR" altLang="en-US" dirty="0">
                <a:solidFill>
                  <a:schemeClr val="bg1"/>
                </a:solidFill>
                <a:latin typeface="AppleSDGothicNeoT00"/>
                <a:ea typeface="AppleSDGothicNeoT00"/>
              </a:rPr>
              <a:t> 디자인 구성안 및 기술</a:t>
            </a:r>
          </a:p>
        </p:txBody>
      </p:sp>
      <p:sp>
        <p:nvSpPr>
          <p:cNvPr id="8" name="직사각형 5"/>
          <p:cNvSpPr txBox="1"/>
          <p:nvPr/>
        </p:nvSpPr>
        <p:spPr>
          <a:xfrm>
            <a:off x="2829465" y="2848737"/>
            <a:ext cx="358858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800" dirty="0">
                <a:solidFill>
                  <a:schemeClr val="bg1"/>
                </a:solidFill>
                <a:latin typeface="AppleSDGothicNeoEB00"/>
                <a:ea typeface="AppleSDGothicNeoEB00"/>
                <a:cs typeface="함초롬바탕"/>
              </a:rPr>
              <a:t>주요 서비스 기획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089569" y="1504607"/>
            <a:ext cx="1306573" cy="40775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570" y="2601474"/>
            <a:ext cx="1306573" cy="37329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65718" y="1504607"/>
            <a:ext cx="1306573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2569" y="3243744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새소식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42568" y="3882339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중고거래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42568" y="4523467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자유게시판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42568" y="5167016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고객센터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42568" y="5810565"/>
            <a:ext cx="1306573" cy="3745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73661" y="212499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공지사항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66135" y="2764871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66134" y="3425710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등록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173661" y="408397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66134" y="5396582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Q&amp;A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66133" y="605288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41400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076657" y="2311096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탈퇴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173661" y="4740277"/>
            <a:ext cx="1306573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상품</a:t>
            </a:r>
            <a:r>
              <a:rPr lang="en-US" altLang="ko-KR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619780" y="6742939"/>
            <a:ext cx="9995" cy="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035242" y="6052887"/>
            <a:ext cx="963944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작성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489050" y="1504607"/>
            <a:ext cx="1063422" cy="36977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회원관리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6916419" y="1752641"/>
            <a:ext cx="1" cy="7535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88527" y="3060545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쪽지함</a:t>
            </a:r>
            <a:endParaRPr lang="ko-KR" altLang="en-US" sz="1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588527" y="3718807"/>
            <a:ext cx="976261" cy="36516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거래내역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1742857" y="1992702"/>
            <a:ext cx="0" cy="497455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218732" y="1557839"/>
            <a:ext cx="123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메인페이지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 flipH="1">
            <a:off x="1742854" y="3115163"/>
            <a:ext cx="3" cy="286358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41250" y="1951457"/>
            <a:ext cx="0" cy="113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1742855" y="342571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>
            <a:off x="1742855" y="406962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1742855" y="469164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1742854" y="534382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742854" y="5970121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818281" y="166304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3810320" y="231109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3810320" y="2974769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>
            <a:off x="3810320" y="3601066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810320" y="425691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3810320" y="4920360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3810320" y="5576522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3810320" y="6251703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V="1">
            <a:off x="5598542" y="6251703"/>
            <a:ext cx="291084" cy="636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952226" y="3917271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5952226" y="3250374"/>
            <a:ext cx="536824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952226" y="1642135"/>
            <a:ext cx="259133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2809655" y="1654420"/>
            <a:ext cx="0" cy="113370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3810320" y="2307574"/>
            <a:ext cx="0" cy="112676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3804889" y="5354303"/>
            <a:ext cx="0" cy="9123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 flipH="1">
            <a:off x="3804889" y="3601744"/>
            <a:ext cx="5394" cy="13272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5946796" y="1636834"/>
            <a:ext cx="0" cy="418235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 flipV="1">
            <a:off x="5946796" y="5801873"/>
            <a:ext cx="1474506" cy="869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09655" y="6668218"/>
            <a:ext cx="4611647" cy="862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7421302" y="5800249"/>
            <a:ext cx="0" cy="87659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809654" y="6290691"/>
            <a:ext cx="6241" cy="38615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 flipH="1">
            <a:off x="2518913" y="2788121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3514148" y="3425710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flipH="1">
            <a:off x="3519637" y="5359992"/>
            <a:ext cx="29074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6517713" y="2064610"/>
            <a:ext cx="1047074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/>
          <p:nvPr/>
        </p:nvCxnSpPr>
        <p:spPr>
          <a:xfrm>
            <a:off x="6525840" y="2064610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/>
          <p:nvPr/>
        </p:nvCxnSpPr>
        <p:spPr>
          <a:xfrm>
            <a:off x="7564787" y="2055984"/>
            <a:ext cx="0" cy="168193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서비스 흐름도</a:t>
            </a:r>
          </a:p>
        </p:txBody>
      </p:sp>
    </p:spTree>
    <p:extLst>
      <p:ext uri="{BB962C8B-B14F-4D97-AF65-F5344CB8AC3E}">
        <p14:creationId xmlns:p14="http://schemas.microsoft.com/office/powerpoint/2010/main" val="216777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793" y="406824"/>
            <a:ext cx="409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메뉴 구조도 </a:t>
            </a:r>
            <a:r>
              <a:rPr lang="en-US" altLang="ko-KR" sz="32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(IA)</a:t>
            </a:r>
            <a:endParaRPr lang="ko-KR" altLang="en-US" sz="32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92447"/>
      </p:ext>
    </p:extLst>
  </p:cSld>
  <p:clrMapOvr>
    <a:masterClrMapping/>
  </p:clrMapOvr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512</Words>
  <Application>Microsoft Office PowerPoint</Application>
  <PresentationFormat>화면 슬라이드 쇼(4:3)</PresentationFormat>
  <Paragraphs>247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AppleSDGothicNeoB00</vt:lpstr>
      <vt:lpstr>함초롬돋움</vt:lpstr>
      <vt:lpstr>Arial</vt:lpstr>
      <vt:lpstr>AppleSDGothicNeoSB00</vt:lpstr>
      <vt:lpstr>한컴 윤고딕 250</vt:lpstr>
      <vt:lpstr>맑은 고딕</vt:lpstr>
      <vt:lpstr>AppleSDGothicNeoL00</vt:lpstr>
      <vt:lpstr>AppleSDGothicNeoUL00</vt:lpstr>
      <vt:lpstr>AppleSDGothicNeoM00</vt:lpstr>
      <vt:lpstr>AppleSDGothicNeoEB00</vt:lpstr>
      <vt:lpstr>AppleSDGothicNeoT00</vt:lpstr>
      <vt:lpstr>AppleSDGothicNeoH00</vt:lpstr>
      <vt:lpstr>Hancom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seona</dc:creator>
  <cp:keywords/>
  <dc:description/>
  <cp:lastModifiedBy>kwagjh00@gmail.com</cp:lastModifiedBy>
  <cp:revision>57</cp:revision>
  <dcterms:created xsi:type="dcterms:W3CDTF">2019-05-31T15:44:14Z</dcterms:created>
  <dcterms:modified xsi:type="dcterms:W3CDTF">2019-06-01T13:50:07Z</dcterms:modified>
  <cp:category/>
  <cp:contentStatus>화면 슬라이드 쇼(4:3)</cp:contentStatus>
</cp:coreProperties>
</file>